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64" r:id="rId5"/>
    <p:sldId id="261" r:id="rId6"/>
    <p:sldId id="263" r:id="rId7"/>
    <p:sldId id="265" r:id="rId8"/>
    <p:sldId id="266" r:id="rId9"/>
    <p:sldId id="267" r:id="rId10"/>
    <p:sldId id="270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4437" y="1126879"/>
            <a:ext cx="7766936" cy="1646302"/>
          </a:xfrm>
        </p:spPr>
        <p:txBody>
          <a:bodyPr/>
          <a:lstStyle/>
          <a:p>
            <a:r>
              <a:rPr lang="es-ES" b="1" dirty="0" smtClean="0"/>
              <a:t>ESTA VAINA,  PARA QUE SIRVE?</a:t>
            </a:r>
            <a:endParaRPr lang="es-ES" b="1" dirty="0"/>
          </a:p>
        </p:txBody>
      </p:sp>
      <p:pic>
        <p:nvPicPr>
          <p:cNvPr id="1028" name="Picture 4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58" y="2006369"/>
            <a:ext cx="3493240" cy="458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77655" y="801665"/>
            <a:ext cx="7828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 saber quien soy……</a:t>
            </a:r>
            <a:endParaRPr lang="es-E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4" y="1724994"/>
            <a:ext cx="2721745" cy="27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336" y="2695456"/>
            <a:ext cx="2662782" cy="38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655518" y="3018057"/>
            <a:ext cx="6450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C000"/>
                </a:solidFill>
              </a:rPr>
              <a:t>Porque siempre he pretendido ser alguien que no soy</a:t>
            </a:r>
            <a:endParaRPr lang="es-E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03123" y="663879"/>
            <a:ext cx="7891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 aprender la Honestidad…</a:t>
            </a:r>
            <a:endParaRPr lang="es-ES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1978" y="1681799"/>
            <a:ext cx="9056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7030A0"/>
                </a:solidFill>
              </a:rPr>
              <a:t>Para ser cada </a:t>
            </a:r>
            <a:r>
              <a:rPr lang="es-ES" sz="2800" dirty="0" err="1" smtClean="0">
                <a:solidFill>
                  <a:srgbClr val="7030A0"/>
                </a:solidFill>
              </a:rPr>
              <a:t>dia</a:t>
            </a:r>
            <a:r>
              <a:rPr lang="es-ES" sz="2800" dirty="0" smtClean="0">
                <a:solidFill>
                  <a:srgbClr val="7030A0"/>
                </a:solidFill>
              </a:rPr>
              <a:t> mas humilde, mas limpio, mas libre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89347" y="2453498"/>
            <a:ext cx="8956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7030A0"/>
                </a:solidFill>
              </a:rPr>
              <a:t>Dejar de soñar, crecer, dejar de ser infantil,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9347" y="3081404"/>
            <a:ext cx="8830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7030A0"/>
                </a:solidFill>
              </a:rPr>
              <a:t>Tocar la realidad, soy impotente,  la vida es ingobernable y será ingobernable, para mi y para todos los seres humanos</a:t>
            </a:r>
            <a:endParaRPr lang="es-ES" sz="2800" dirty="0">
              <a:solidFill>
                <a:srgbClr val="7030A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927" y="4947781"/>
            <a:ext cx="911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 honestidad la vivo primero para mi</a:t>
            </a:r>
            <a:endParaRPr lang="es-ES" sz="3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1041" y="551145"/>
            <a:ext cx="10446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</a:rPr>
              <a:t>Con la admisión y la honestidad viviré derrotado, aceptando que no soy nada, solo así el Poder Superior me puede ayudar.</a:t>
            </a:r>
            <a:endParaRPr lang="es-E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20" y="3108347"/>
            <a:ext cx="5173249" cy="374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01041" y="1703540"/>
            <a:ext cx="10409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7030A0"/>
                </a:solidFill>
              </a:rPr>
              <a:t>.- Tomo las herramientas del programa para poder vivir afuera</a:t>
            </a:r>
          </a:p>
          <a:p>
            <a:r>
              <a:rPr lang="es-ES" sz="2000" dirty="0" smtClean="0">
                <a:solidFill>
                  <a:srgbClr val="7030A0"/>
                </a:solidFill>
              </a:rPr>
              <a:t>.- Los otros me sirven de espejo para poder saber que debo seguir trabajando</a:t>
            </a:r>
          </a:p>
          <a:p>
            <a:r>
              <a:rPr lang="es-ES" sz="2000" dirty="0" smtClean="0">
                <a:solidFill>
                  <a:srgbClr val="7030A0"/>
                </a:solidFill>
              </a:rPr>
              <a:t>.- Todas las cosas empiezan a alimentarme y llenarme de energía, entran directamente a mi ser.</a:t>
            </a:r>
          </a:p>
          <a:p>
            <a:r>
              <a:rPr lang="es-ES" sz="2000" dirty="0" smtClean="0">
                <a:solidFill>
                  <a:srgbClr val="7030A0"/>
                </a:solidFill>
              </a:rPr>
              <a:t>.- La vida me embriaga, me llena de alegría y gozo.</a:t>
            </a:r>
          </a:p>
          <a:p>
            <a:r>
              <a:rPr lang="es-ES" sz="2000" dirty="0" smtClean="0">
                <a:solidFill>
                  <a:srgbClr val="7030A0"/>
                </a:solidFill>
              </a:rPr>
              <a:t>.- Mi vida transcurre mientras puedo experimentar el milagro de la recuperación conmigo y con los otros.</a:t>
            </a:r>
          </a:p>
          <a:p>
            <a:endParaRPr lang="es-E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467" y="1501379"/>
            <a:ext cx="6145018" cy="4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240077" y="363255"/>
            <a:ext cx="9356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7030A0"/>
                </a:solidFill>
              </a:rPr>
              <a:t>PARA TODO ESTO Y MAS…</a:t>
            </a:r>
          </a:p>
          <a:p>
            <a:pPr algn="ctr"/>
            <a:r>
              <a:rPr lang="es-ES" sz="4800" dirty="0" smtClean="0">
                <a:solidFill>
                  <a:srgbClr val="7030A0"/>
                </a:solidFill>
              </a:rPr>
              <a:t>SIRVE ESTA VAINA</a:t>
            </a:r>
            <a:endParaRPr lang="es-ES" sz="4800" dirty="0">
              <a:solidFill>
                <a:srgbClr val="7030A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91413" y="2215363"/>
            <a:ext cx="138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raternidad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muñequitos para presentaciones de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12458"/>
          <a:stretch/>
        </p:blipFill>
        <p:spPr bwMode="auto">
          <a:xfrm>
            <a:off x="1227550" y="1127343"/>
            <a:ext cx="6814160" cy="43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279737" y="2329840"/>
            <a:ext cx="27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EGO  </a:t>
            </a:r>
            <a:r>
              <a:rPr lang="es-ES" dirty="0" smtClean="0"/>
              <a:t>               </a:t>
            </a:r>
            <a:r>
              <a:rPr lang="es-ES" sz="2400" dirty="0" smtClean="0"/>
              <a:t>SER</a:t>
            </a:r>
            <a:endParaRPr lang="es-ES" sz="2400" dirty="0"/>
          </a:p>
        </p:txBody>
      </p:sp>
      <p:sp>
        <p:nvSpPr>
          <p:cNvPr id="7" name="Distinto de 6"/>
          <p:cNvSpPr/>
          <p:nvPr/>
        </p:nvSpPr>
        <p:spPr>
          <a:xfrm>
            <a:off x="3144033" y="2408749"/>
            <a:ext cx="814191" cy="303849"/>
          </a:xfrm>
          <a:prstGeom prst="mathNotEqual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991638" y="325677"/>
            <a:ext cx="6162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7030A0"/>
                </a:solidFill>
              </a:rPr>
              <a:t>Diferenciemos…</a:t>
            </a:r>
            <a:endParaRPr lang="es-E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9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99" y="665880"/>
            <a:ext cx="2043816" cy="22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11" y="892318"/>
            <a:ext cx="1317308" cy="16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47" y="678559"/>
            <a:ext cx="2199318" cy="187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11" y="3728797"/>
            <a:ext cx="3052007" cy="210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115" y="3432456"/>
            <a:ext cx="2199318" cy="20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44299" y="2793304"/>
            <a:ext cx="181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SUEÑOS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08745" y="2680570"/>
            <a:ext cx="21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FANTASIAS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15858" y="5833170"/>
            <a:ext cx="236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IMAGINACION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63638" y="5736921"/>
            <a:ext cx="20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B050"/>
                </a:solidFill>
              </a:rPr>
              <a:t>CONSUMO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52570" y="2680570"/>
            <a:ext cx="197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ILUSIONES</a:t>
            </a:r>
            <a:endParaRPr lang="es-E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136" y="645871"/>
            <a:ext cx="2380318" cy="295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1" y="640262"/>
            <a:ext cx="2524995" cy="252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b="20000"/>
          <a:stretch/>
        </p:blipFill>
        <p:spPr bwMode="auto">
          <a:xfrm>
            <a:off x="5887233" y="551145"/>
            <a:ext cx="3807912" cy="26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364" y="3600579"/>
            <a:ext cx="2809745" cy="280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620022" y="3415913"/>
            <a:ext cx="17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SER EL MEJOR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98567" y="3407079"/>
            <a:ext cx="154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B050"/>
                </a:solidFill>
              </a:rPr>
              <a:t>SER BONITO(A)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76373" y="3415913"/>
            <a:ext cx="2242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</a:rPr>
              <a:t>EL NUMERO 1</a:t>
            </a:r>
            <a:endParaRPr lang="es-ES" dirty="0">
              <a:solidFill>
                <a:srgbClr val="7030A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20647" y="6263014"/>
            <a:ext cx="293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EL MAS VALIENTE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42" y="1313743"/>
            <a:ext cx="1780186" cy="17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87" y="1163994"/>
            <a:ext cx="2362655" cy="236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67" y="3676399"/>
            <a:ext cx="3880936" cy="254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628384" y="400833"/>
            <a:ext cx="797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</a:rPr>
              <a:t>CUANDO LLEGAMOS AL PROGRAMA</a:t>
            </a:r>
            <a:endParaRPr lang="es-E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17923" y="1678488"/>
            <a:ext cx="316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CC00FF"/>
                </a:solidFill>
              </a:rPr>
              <a:t>LLEGAMOS DESTRUIDOS</a:t>
            </a:r>
            <a:endParaRPr lang="es-ES" dirty="0">
              <a:solidFill>
                <a:srgbClr val="CC00FF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75332" y="3958225"/>
            <a:ext cx="316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C000"/>
                </a:solidFill>
              </a:rPr>
              <a:t>TODO LO QUE HAY NOS SIRVE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16690" y="713984"/>
            <a:ext cx="683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6">
                    <a:lumMod val="75000"/>
                  </a:schemeClr>
                </a:solidFill>
              </a:rPr>
              <a:t>PERO AL POCO TIEMPO…</a:t>
            </a:r>
            <a:endParaRPr lang="es-E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2116930"/>
            <a:ext cx="3450321" cy="22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77237" y="4709786"/>
            <a:ext cx="8342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2">
                    <a:lumMod val="50000"/>
                  </a:schemeClr>
                </a:solidFill>
              </a:rPr>
              <a:t>EL QUE MAS SABE, EL MAS RECUPERADO, EL QUE MAS ENTIENDE, EL QUE MAS LEJOS VA,EL QUE LLEVA MAS TIEMPO, EL QUE PRIMERO EMPEZO, EL QUE SE ADELANTO A TODOS…….</a:t>
            </a:r>
            <a:endParaRPr lang="es-E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02" y="1788673"/>
            <a:ext cx="4341269" cy="22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77238" y="4071342"/>
            <a:ext cx="253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Somos….</a:t>
            </a:r>
            <a:endParaRPr lang="es-E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5441" y="601269"/>
            <a:ext cx="8104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CC00FF"/>
                </a:solidFill>
              </a:rPr>
              <a:t>MIDO EL PROGRAMA EN TERMINOS EGOISTAS</a:t>
            </a:r>
            <a:endParaRPr lang="es-ES" sz="3200" dirty="0">
              <a:solidFill>
                <a:srgbClr val="CC00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77446" y="2242158"/>
            <a:ext cx="2442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B050"/>
                </a:solidFill>
              </a:rPr>
              <a:t>COMPARO</a:t>
            </a:r>
          </a:p>
          <a:p>
            <a:pPr algn="ctr"/>
            <a:r>
              <a:rPr lang="es-ES" sz="3200" dirty="0" smtClean="0">
                <a:solidFill>
                  <a:srgbClr val="00B050"/>
                </a:solidFill>
              </a:rPr>
              <a:t>CRITICO </a:t>
            </a:r>
          </a:p>
          <a:p>
            <a:pPr algn="ctr"/>
            <a:r>
              <a:rPr lang="es-ES" sz="3200" dirty="0" smtClean="0">
                <a:solidFill>
                  <a:srgbClr val="00B050"/>
                </a:solidFill>
              </a:rPr>
              <a:t>JUZGO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Resultado de imagen para muñequitos para presentaciones de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72" y="1903037"/>
            <a:ext cx="2938354" cy="293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4" y="3856714"/>
            <a:ext cx="2447838" cy="256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2" y="1987008"/>
            <a:ext cx="2544784" cy="33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070959" y="5210949"/>
            <a:ext cx="5273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</a:rPr>
              <a:t>MI EGO TIENE MUCHAS CASCARAS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84" y="3228801"/>
            <a:ext cx="3061551" cy="34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76614" y="551145"/>
            <a:ext cx="94446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accent3">
                    <a:lumMod val="75000"/>
                  </a:schemeClr>
                </a:solidFill>
              </a:rPr>
              <a:t>Para lo primero que sirve…….</a:t>
            </a:r>
          </a:p>
          <a:p>
            <a:r>
              <a:rPr lang="es-ES" sz="3600" dirty="0" smtClean="0">
                <a:solidFill>
                  <a:srgbClr val="FFC000"/>
                </a:solidFill>
              </a:rPr>
              <a:t>Para saber que tengo una enfermedad</a:t>
            </a:r>
            <a:endParaRPr lang="es-E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n relacionad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07" y="4449084"/>
            <a:ext cx="2312205" cy="231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53227" y="613775"/>
            <a:ext cx="7928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Para admitir….</a:t>
            </a:r>
            <a:endParaRPr lang="es-E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64505" y="1721771"/>
            <a:ext cx="9732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rgbClr val="FFC000"/>
                </a:solidFill>
              </a:rPr>
              <a:t>Que mi enfermedad es Espiritual, me relaciono mal con todos y con todo, empezando conmigo.</a:t>
            </a:r>
            <a:endParaRPr lang="es-ES" sz="3600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n relaciona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26" y="3829978"/>
            <a:ext cx="2136689" cy="213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5" y="3626410"/>
            <a:ext cx="22479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3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</TotalTime>
  <Words>309</Words>
  <Application>Microsoft Office PowerPoint</Application>
  <PresentationFormat>Panorámica</PresentationFormat>
  <Paragraphs>43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</vt:lpstr>
      <vt:lpstr>ESTA VAINA,  PARA QUE SIRVE?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VAINA PARA QUE SIRVE?</dc:title>
  <dc:creator>user</dc:creator>
  <cp:lastModifiedBy>user</cp:lastModifiedBy>
  <cp:revision>18</cp:revision>
  <dcterms:created xsi:type="dcterms:W3CDTF">2019-09-26T20:00:31Z</dcterms:created>
  <dcterms:modified xsi:type="dcterms:W3CDTF">2019-09-28T06:35:28Z</dcterms:modified>
</cp:coreProperties>
</file>