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57" r:id="rId4"/>
    <p:sldId id="258" r:id="rId5"/>
    <p:sldId id="278" r:id="rId6"/>
    <p:sldId id="261" r:id="rId7"/>
    <p:sldId id="265" r:id="rId8"/>
    <p:sldId id="273" r:id="rId9"/>
    <p:sldId id="266" r:id="rId10"/>
    <p:sldId id="285" r:id="rId11"/>
    <p:sldId id="293" r:id="rId12"/>
    <p:sldId id="289" r:id="rId13"/>
    <p:sldId id="260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014" autoAdjust="0"/>
    <p:restoredTop sz="94660"/>
  </p:normalViewPr>
  <p:slideViewPr>
    <p:cSldViewPr snapToGrid="0">
      <p:cViewPr varScale="1">
        <p:scale>
          <a:sx n="85" d="100"/>
          <a:sy n="85" d="100"/>
        </p:scale>
        <p:origin x="25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  <a:endParaRPr lang="es-E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  <a:endParaRPr lang="es-E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  <a:endParaRPr lang="es-E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  <a:endParaRPr lang="es-E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  <a:endParaRPr lang="es-E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los estilos de texto del patrón</a:t>
            </a:r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los estilos de texto del patrón</a:t>
            </a:r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 panose="020B0604020202020204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 panose="020B0604020202020204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 panose="020B0604020202020204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 panose="020B0604020202020204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 panose="020B0604020202020204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 panose="020B0604020202020204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 panose="020B0604020202020204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 panose="020B0604020202020204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 panose="020B0604020202020204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9.xml"/><Relationship Id="rId3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9.xml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CO" sz="9600" dirty="0">
                <a:latin typeface="Aharoni" panose="02010803020104030203" pitchFamily="2" charset="-79"/>
                <a:cs typeface="Aharoni" panose="02010803020104030203" pitchFamily="2" charset="-79"/>
              </a:rPr>
              <a:t>Límites</a:t>
            </a:r>
            <a:endParaRPr lang="es-CO" sz="96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CO" dirty="0"/>
              <a:t>Johanna m</a:t>
            </a:r>
            <a:endParaRPr lang="es-CO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1217" y="1865174"/>
            <a:ext cx="2899147" cy="262731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CO" sz="5400" dirty="0">
                <a:latin typeface="Aharoni" panose="02010803020104030203" pitchFamily="2" charset="-79"/>
                <a:cs typeface="Aharoni" panose="02010803020104030203" pitchFamily="2" charset="-79"/>
              </a:rPr>
              <a:t>La rana y el escorpión</a:t>
            </a:r>
            <a:endParaRPr lang="es-CO" sz="5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591194" cy="132294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5078" y="1910384"/>
            <a:ext cx="4531001" cy="433541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CO" sz="7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 son los límites:</a:t>
            </a:r>
            <a:endParaRPr lang="es-CO" sz="7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2791" y="3064565"/>
            <a:ext cx="6164653" cy="2355575"/>
          </a:xfrm>
        </p:spPr>
        <p:txBody>
          <a:bodyPr>
            <a:normAutofit lnSpcReduction="10000"/>
          </a:bodyPr>
          <a:lstStyle/>
          <a:p>
            <a:pPr algn="just"/>
            <a:r>
              <a:rPr lang="es-MX" dirty="0"/>
              <a:t>Los límites son compromisos personales que establecemos para proteger nuestro bienestar emocional, mental y físico. No son reglas para controlar a los demás, sino acuerdos que hacemos con nosotros mismos sobre lo que estamos dispuestos a aceptar y lo que no. En la codependencia, establecer límites implica reconocer nuestra responsabilidad sobre nuestras emociones y acciones, dejando de intentar cambiar o controlar a otros. Es un acto de amor propio que nos permite priorizar nuestro bienestar sin culpa ni miedo.</a:t>
            </a:r>
            <a:endParaRPr lang="es-CO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41705" y="940904"/>
            <a:ext cx="3445564" cy="4926187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590261" cy="132521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47028" y="1274264"/>
            <a:ext cx="6164653" cy="1371600"/>
          </a:xfrm>
        </p:spPr>
        <p:txBody>
          <a:bodyPr>
            <a:noAutofit/>
          </a:bodyPr>
          <a:lstStyle/>
          <a:p>
            <a:r>
              <a:rPr lang="es-CO" sz="4400" b="1" i="1" u="sng" dirty="0">
                <a:latin typeface="Aharoni" panose="02010803020104030203" pitchFamily="2" charset="-79"/>
                <a:cs typeface="Aharoni" panose="02010803020104030203" pitchFamily="2" charset="-79"/>
              </a:rPr>
              <a:t>significado de los limites:</a:t>
            </a:r>
            <a:endParaRPr lang="es-CO" sz="4400" b="1" i="1" u="sng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37407" y="425787"/>
            <a:ext cx="3506626" cy="2578340"/>
          </a:xfrm>
          <a:prstGeom prst="rect">
            <a:avLst/>
          </a:prstGeom>
        </p:spPr>
      </p:pic>
      <p:sp>
        <p:nvSpPr>
          <p:cNvPr id="7" name="Rectangle 3"/>
          <p:cNvSpPr>
            <a:spLocks noGrp="1" noChangeArrowheads="1"/>
          </p:cNvSpPr>
          <p:nvPr>
            <p:ph type="body" sz="half" idx="2"/>
          </p:nvPr>
        </p:nvSpPr>
        <p:spPr bwMode="auto">
          <a:xfrm>
            <a:off x="1191669" y="3051925"/>
            <a:ext cx="10047943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es-CO" altLang="es-C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Son una salvaguarda para no permitir que otros o tú mismo te extralimites.</a:t>
            </a:r>
            <a:endParaRPr kumimoji="0" lang="es-CO" altLang="es-C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es-CO" altLang="es-C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Son una práctica de autocuidado y respeto por ti mismo.</a:t>
            </a:r>
            <a:endParaRPr kumimoji="0" lang="es-CO" altLang="es-C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es-CO" altLang="es-C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Definen los roles y expectativas dentro de las relaciones.</a:t>
            </a:r>
            <a:endParaRPr kumimoji="0" lang="es-CO" altLang="es-C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es-CO" altLang="es-C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Comunican qué comportamientos son aceptables e inaceptables en tus interacciones.</a:t>
            </a:r>
            <a:endParaRPr kumimoji="0" lang="es-CO" altLang="es-C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es-CO" altLang="es-C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Son los parámetros que establecen cómo queremos relacionarnos.</a:t>
            </a:r>
            <a:endParaRPr kumimoji="0" lang="es-CO" altLang="es-C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es-CO" altLang="es-C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Son una manera de expresar y hacer valer tus necesidades.</a:t>
            </a:r>
            <a:endParaRPr kumimoji="0" lang="es-CO" altLang="es-C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es-CO" altLang="es-C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Son esenciales para construir relaciones sanas y equilibradas.</a:t>
            </a:r>
            <a:endParaRPr kumimoji="0" lang="es-CO" altLang="es-C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es-CO" altLang="es-C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Fomentan la transparencia y la honestidad.</a:t>
            </a:r>
            <a:endParaRPr kumimoji="0" lang="es-CO" altLang="es-C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es-CO" altLang="es-C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Te brindan seguridad emocional y bienestar. </a:t>
            </a:r>
            <a:endParaRPr kumimoji="0" lang="es-CO" altLang="es-C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1656521" y="291548"/>
            <a:ext cx="9160705" cy="1736035"/>
          </a:xfrm>
        </p:spPr>
        <p:txBody>
          <a:bodyPr>
            <a:noAutofit/>
          </a:bodyPr>
          <a:lstStyle/>
          <a:p>
            <a:pPr algn="ctr"/>
            <a:r>
              <a:rPr lang="es-CO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POR QUE NOS CUESTA COLOCAR LIMITES:</a:t>
            </a:r>
            <a:endParaRPr lang="es-CO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583097" y="4039325"/>
            <a:ext cx="532737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dirty="0"/>
              <a:t>- NORMALMENTE  LOS CODEPENDIENTES NO SABEMOS PARAR! </a:t>
            </a:r>
            <a:endParaRPr lang="es-MX" dirty="0"/>
          </a:p>
          <a:p>
            <a:pPr algn="just"/>
            <a:endParaRPr lang="es-MX" dirty="0"/>
          </a:p>
          <a:p>
            <a:pPr algn="just"/>
            <a:r>
              <a:rPr lang="es-MX" dirty="0"/>
              <a:t>A LAS PERSONAS QUE NOS CUESTA DECIR QUE NO, NOS CUESTA RECIBIR UN NO!!</a:t>
            </a:r>
            <a:endParaRPr lang="es-MX" dirty="0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00922" y="5559286"/>
            <a:ext cx="1177166" cy="516836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591194" cy="1322947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913" y="2557672"/>
            <a:ext cx="4784035" cy="1086677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6905" y="2066711"/>
            <a:ext cx="4399722" cy="441721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500270" y="861390"/>
            <a:ext cx="10459278" cy="1563757"/>
          </a:xfrm>
        </p:spPr>
        <p:txBody>
          <a:bodyPr>
            <a:noAutofit/>
          </a:bodyPr>
          <a:lstStyle/>
          <a:p>
            <a:pPr algn="ctr"/>
            <a:r>
              <a:rPr lang="es-MX" sz="4000" b="1" dirty="0">
                <a:latin typeface="Aharoni" panose="02010803020104030203" pitchFamily="2" charset="-79"/>
                <a:cs typeface="Aharoni" panose="02010803020104030203" pitchFamily="2" charset="-79"/>
              </a:rPr>
              <a:t>ALGUNAS SEÑALES DE QUE NECESITAMOS PONER LIMITES</a:t>
            </a:r>
            <a:endParaRPr lang="es-CO" sz="4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" name="Marcador de texto 4"/>
          <p:cNvSpPr>
            <a:spLocks noGrp="1"/>
          </p:cNvSpPr>
          <p:nvPr>
            <p:ph type="body" sz="half" idx="2"/>
          </p:nvPr>
        </p:nvSpPr>
        <p:spPr>
          <a:xfrm>
            <a:off x="685800" y="2411896"/>
            <a:ext cx="10803835" cy="3737113"/>
          </a:xfrm>
        </p:spPr>
        <p:txBody>
          <a:bodyPr numCol="2">
            <a:normAutofit/>
          </a:bodyPr>
          <a:lstStyle/>
          <a:p>
            <a:br>
              <a:rPr lang="es-MX" sz="1800" dirty="0"/>
            </a:br>
            <a:endParaRPr lang="es-CO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47722" y="2386978"/>
            <a:ext cx="3586370" cy="3960813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898" y="2460348"/>
            <a:ext cx="6233285" cy="3910657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591194" cy="119269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ctrTitle"/>
          </p:nvPr>
        </p:nvSpPr>
        <p:spPr>
          <a:xfrm>
            <a:off x="2756451" y="108963"/>
            <a:ext cx="7197726" cy="1812602"/>
          </a:xfrm>
        </p:spPr>
        <p:txBody>
          <a:bodyPr>
            <a:noAutofit/>
          </a:bodyPr>
          <a:lstStyle/>
          <a:p>
            <a:pPr algn="ctr"/>
            <a:r>
              <a:rPr lang="es-CO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Como aprender a colocar Límites:</a:t>
            </a:r>
            <a:endParaRPr lang="es-CO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" name="Subtítulo 1"/>
          <p:cNvSpPr>
            <a:spLocks noGrp="1"/>
          </p:cNvSpPr>
          <p:nvPr>
            <p:ph type="subTitle" idx="1"/>
          </p:nvPr>
        </p:nvSpPr>
        <p:spPr>
          <a:xfrm>
            <a:off x="1651613" y="2366003"/>
            <a:ext cx="9766852" cy="3883625"/>
          </a:xfrm>
        </p:spPr>
        <p:txBody>
          <a:bodyPr>
            <a:normAutofit fontScale="25000" lnSpcReduction="20000"/>
          </a:bodyPr>
          <a:lstStyle/>
          <a:p>
            <a:pPr algn="just"/>
            <a:r>
              <a:rPr lang="es-CO" sz="6400" dirty="0"/>
              <a:t>1- Primero entender que los limites no son para los demás sino son para mi </a:t>
            </a:r>
            <a:r>
              <a:rPr lang="es-CO" sz="6400" dirty="0" err="1"/>
              <a:t>mism</a:t>
            </a:r>
            <a:r>
              <a:rPr lang="es-CO" sz="6400" dirty="0"/>
              <a:t>@, no puedo hacerme responsable de lo que los demás piensen o sientan. Eso no es problema mío.</a:t>
            </a:r>
            <a:endParaRPr lang="es-CO" sz="6400" dirty="0"/>
          </a:p>
          <a:p>
            <a:pPr algn="just"/>
            <a:r>
              <a:rPr lang="es-CO" sz="6400" dirty="0"/>
              <a:t>2-entrar en contacto con mis verdaderos sentimientos = autoconocimiento </a:t>
            </a:r>
            <a:endParaRPr lang="es-CO" sz="6400" dirty="0"/>
          </a:p>
          <a:p>
            <a:pPr algn="just"/>
            <a:r>
              <a:rPr lang="es-CO" sz="6400" dirty="0"/>
              <a:t>(que es lo que quiero de esta relación) cualquiera que sea</a:t>
            </a:r>
            <a:r>
              <a:rPr lang="es-MX" sz="6400" dirty="0"/>
              <a:t>. Esto lo hacemos prestándole atención a nuestros sentimientos. Por ejemplo, si nos sentimos enfadados, o culpables, o creemos que alguien se ha aprovechado de nosotros, es probable que necesitemos establecer un límite.</a:t>
            </a:r>
            <a:endParaRPr lang="es-MX" sz="6400" dirty="0"/>
          </a:p>
          <a:p>
            <a:pPr algn="just"/>
            <a:r>
              <a:rPr lang="es-MX" sz="6400" dirty="0"/>
              <a:t>3.A veces necesitamos indicar nuestro límite en voz alta a la persona con quien lo estamos estableciendo, aún si fuera con nosotros mismos. (en el trabajo, en las relaciones </a:t>
            </a:r>
            <a:r>
              <a:rPr lang="es-MX" sz="6400" dirty="0" err="1"/>
              <a:t>etc</a:t>
            </a:r>
            <a:r>
              <a:rPr lang="es-MX" sz="6400" dirty="0"/>
              <a:t>)</a:t>
            </a:r>
            <a:endParaRPr lang="es-MX" sz="6400" dirty="0"/>
          </a:p>
          <a:p>
            <a:pPr algn="just"/>
            <a:r>
              <a:rPr lang="es-MX" sz="6400" dirty="0"/>
              <a:t>4.  Prestarles atención a las objeciones, en tanto lo hagan de una forma respetuosa.</a:t>
            </a:r>
            <a:endParaRPr lang="es-MX" sz="6400" dirty="0"/>
          </a:p>
          <a:p>
            <a:pPr algn="just"/>
            <a:r>
              <a:rPr lang="es-MX" sz="6400" dirty="0"/>
              <a:t>5	A pesar de las objeciones, volver a establecer nuestros límites y mantenerlos. Si deseamos reconsiderar nuestros límites de cara a un conflicto, nos ayudaría hacerlo cuando nos resulta conveniente a nosotros, lejos de las influencias externas.</a:t>
            </a:r>
            <a:endParaRPr lang="es-MX" sz="6400" dirty="0"/>
          </a:p>
          <a:p>
            <a:pPr algn="just"/>
            <a:endParaRPr lang="es-MX" dirty="0"/>
          </a:p>
          <a:p>
            <a:pPr algn="just"/>
            <a:endParaRPr lang="es-CO" dirty="0"/>
          </a:p>
          <a:p>
            <a:pPr algn="just"/>
            <a:endParaRPr lang="es-CO" dirty="0"/>
          </a:p>
          <a:p>
            <a:pPr algn="just"/>
            <a:r>
              <a:rPr lang="es-CO" dirty="0"/>
              <a:t>-  </a:t>
            </a:r>
            <a:endParaRPr lang="es-CO" dirty="0"/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591194" cy="132294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1" y="172279"/>
            <a:ext cx="7557051" cy="6162260"/>
          </a:xfrm>
        </p:spPr>
        <p:txBody>
          <a:bodyPr>
            <a:normAutofit fontScale="90000"/>
          </a:bodyPr>
          <a:lstStyle/>
          <a:p>
            <a:pPr algn="just"/>
            <a:r>
              <a:rPr lang="es-CO" sz="5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Como aprender a colocar Límites:</a:t>
            </a:r>
            <a:br>
              <a:rPr lang="es-CO" sz="6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s-CO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CO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s-CO" sz="2200" dirty="0"/>
              <a:t>En la recuperación a través del programa y sobre todo del trabajo de los pasos nos habilitamos para tomar decisiones, nos recuperamos a nosotros mismos  a través del autoconocimiento empiezo a entender que quiero y que no quiero en mi vida y por lo mismo a quien le abro las puertas para que este en ella.</a:t>
            </a:r>
            <a:br>
              <a:rPr lang="es-CO" sz="2200" dirty="0"/>
            </a:br>
            <a:br>
              <a:rPr lang="es-CO" sz="2200" dirty="0"/>
            </a:br>
            <a:r>
              <a:rPr lang="es-CO" sz="2200" dirty="0"/>
              <a:t>-Establecer límites es el ARTE de reconstruirse uno mismo, tu verdadero yo;  DE CONOCER TUS NECESIDADES Y la capacidad de  CUBRIRLAS, es un paso a dignificarme a mi mismo</a:t>
            </a:r>
            <a:br>
              <a:rPr lang="es-CO" sz="2200" dirty="0"/>
            </a:br>
            <a:br>
              <a:rPr lang="es-CO" sz="2200" dirty="0"/>
            </a:br>
            <a:r>
              <a:rPr lang="es-CO" sz="2200" dirty="0"/>
              <a:t>-es entender que tengo derecho a amarme y a tratarme bien y que los demás me traten bien y recordar también que CUANDO ESTABLEZCO Límites TENGO QUE HONRAR MI PALABRA.</a:t>
            </a:r>
            <a:endParaRPr lang="es-CO" sz="22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48869" y="707417"/>
            <a:ext cx="3551582" cy="576121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435088" y="543340"/>
            <a:ext cx="7557051" cy="5791199"/>
          </a:xfrm>
        </p:spPr>
        <p:txBody>
          <a:bodyPr>
            <a:normAutofit fontScale="90000"/>
          </a:bodyPr>
          <a:lstStyle/>
          <a:p>
            <a:r>
              <a:rPr lang="es-CO" sz="5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Evaluando mis limites</a:t>
            </a:r>
            <a:br>
              <a:rPr lang="es-CO" sz="6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s-CO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CO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s-MX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Determinar si los  límites actuales son apropiados es un paso vital en el proceso de recuperación. Las siguientes son buenas preguntas que podemos hacernos:</a:t>
            </a:r>
            <a:br>
              <a:rPr lang="es-MX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s-MX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	¿Estoy enfadado?</a:t>
            </a:r>
            <a:br>
              <a:rPr lang="es-MX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	¿Siento que me están usando?</a:t>
            </a:r>
            <a:br>
              <a:rPr lang="es-MX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	¿Me están abusando?</a:t>
            </a:r>
            <a:br>
              <a:rPr lang="es-MX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	¿Tengo resentimientos?</a:t>
            </a:r>
            <a:br>
              <a:rPr lang="es-MX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	¿Me siento aislado?</a:t>
            </a:r>
            <a:br>
              <a:rPr lang="es-MX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	¿Tengo miedo?</a:t>
            </a:r>
            <a:br>
              <a:rPr lang="es-MX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	¿Me siento como un niño?</a:t>
            </a:r>
            <a:br>
              <a:rPr lang="es-MX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s-MX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s-CO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84022" y="541865"/>
            <a:ext cx="8175977" cy="1343379"/>
          </a:xfrm>
        </p:spPr>
        <p:txBody>
          <a:bodyPr>
            <a:noAutofit/>
          </a:bodyPr>
          <a:lstStyle/>
          <a:p>
            <a:pPr algn="ctr"/>
            <a:r>
              <a:rPr lang="es-CO" sz="4400" dirty="0">
                <a:latin typeface="Aharoni" panose="02010803020104030203" pitchFamily="2" charset="-79"/>
                <a:cs typeface="Aharoni" panose="02010803020104030203" pitchFamily="2" charset="-79"/>
              </a:rPr>
              <a:t>DONDE ES NECESARIO PONER LIMITES Y/O CLASIFICACIÓN</a:t>
            </a:r>
            <a:endParaRPr lang="es-CO" sz="4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85800" y="2009422"/>
            <a:ext cx="6164653" cy="3883378"/>
          </a:xfrm>
        </p:spPr>
        <p:txBody>
          <a:bodyPr/>
          <a:lstStyle/>
          <a:p>
            <a:r>
              <a:rPr lang="es-CO" dirty="0"/>
              <a:t>-LIMITES ESPIRITUALES</a:t>
            </a:r>
            <a:endParaRPr lang="es-CO" dirty="0"/>
          </a:p>
          <a:p>
            <a:r>
              <a:rPr lang="es-CO" dirty="0"/>
              <a:t>-LIMITES SOCIALES</a:t>
            </a:r>
            <a:endParaRPr lang="es-CO" dirty="0"/>
          </a:p>
          <a:p>
            <a:r>
              <a:rPr lang="es-CO" dirty="0"/>
              <a:t>-</a:t>
            </a:r>
            <a:r>
              <a:rPr lang="es-MX" dirty="0"/>
              <a:t>LIMITES EN  LAS RELACIONES CON AMIGOS</a:t>
            </a:r>
            <a:endParaRPr lang="es-MX" dirty="0"/>
          </a:p>
          <a:p>
            <a:r>
              <a:rPr lang="es-MX" dirty="0"/>
              <a:t>-LIMITES EN LAS RELACIONES CON LA FAMILIA</a:t>
            </a:r>
            <a:endParaRPr lang="es-MX" dirty="0"/>
          </a:p>
          <a:p>
            <a:r>
              <a:rPr lang="es-MX" dirty="0"/>
              <a:t>-LIMITES EN EL TRABAJO</a:t>
            </a:r>
            <a:endParaRPr lang="es-MX" dirty="0"/>
          </a:p>
          <a:p>
            <a:r>
              <a:rPr lang="es-MX" dirty="0"/>
              <a:t>-LIMITES EN LAS RELACIONES DE PAREJA</a:t>
            </a:r>
            <a:endParaRPr lang="es-MX" dirty="0"/>
          </a:p>
          <a:p>
            <a:r>
              <a:rPr lang="es-MX" dirty="0"/>
              <a:t>-LIMITES SEXUALES</a:t>
            </a:r>
            <a:endParaRPr lang="es-MX" dirty="0"/>
          </a:p>
          <a:p>
            <a:r>
              <a:rPr lang="es-MX" dirty="0"/>
              <a:t>-LIMITES FISICOS</a:t>
            </a:r>
            <a:endParaRPr lang="es-MX" dirty="0"/>
          </a:p>
          <a:p>
            <a:r>
              <a:rPr lang="es-MX" dirty="0"/>
              <a:t>-LIMITES EMOCIONALES</a:t>
            </a:r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CO" dirty="0"/>
          </a:p>
          <a:p>
            <a:endParaRPr lang="es-CO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52089" y="1780588"/>
            <a:ext cx="2506134" cy="210279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4667" y="3984976"/>
            <a:ext cx="2484290" cy="229164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7466" y="3996267"/>
            <a:ext cx="2641423" cy="2257777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7289" y="1782534"/>
            <a:ext cx="2630312" cy="212507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2060" y="381001"/>
            <a:ext cx="6164653" cy="1371600"/>
          </a:xfrm>
        </p:spPr>
        <p:txBody>
          <a:bodyPr>
            <a:normAutofit/>
          </a:bodyPr>
          <a:lstStyle/>
          <a:p>
            <a:pPr algn="ctr"/>
            <a:r>
              <a:rPr lang="es-CO" sz="4000" b="1" dirty="0"/>
              <a:t>CODA NOS ENSEÑA A PONER LÍMITES TODO EL TIEMPO</a:t>
            </a:r>
            <a:endParaRPr lang="es-CO" sz="4000" b="1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99053" y="2189920"/>
            <a:ext cx="6164653" cy="4316897"/>
          </a:xfrm>
        </p:spPr>
        <p:txBody>
          <a:bodyPr>
            <a:normAutofit fontScale="85000" lnSpcReduction="10000"/>
          </a:bodyPr>
          <a:lstStyle/>
          <a:p>
            <a:r>
              <a:rPr lang="es-CO" dirty="0"/>
              <a:t>Algunos ejemplos:</a:t>
            </a:r>
            <a:endParaRPr lang="es-CO" dirty="0"/>
          </a:p>
          <a:p>
            <a:r>
              <a:rPr lang="es-CO" dirty="0"/>
              <a:t>-En las reuniones de compartires cuando me enseñan  a no interrumpir.</a:t>
            </a:r>
            <a:endParaRPr lang="es-CO" dirty="0"/>
          </a:p>
          <a:p>
            <a:r>
              <a:rPr lang="es-CO" dirty="0"/>
              <a:t>-Cuando en mi compartir me establecen un tiempo y/o cuando yo debo medir mi intervención.</a:t>
            </a:r>
            <a:endParaRPr lang="es-CO" dirty="0"/>
          </a:p>
          <a:p>
            <a:r>
              <a:rPr lang="es-CO" dirty="0"/>
              <a:t>-Cuando presto un servicio entiendo que no hay nadie más que nadie; aprendo a dar sin necesidad de controlar</a:t>
            </a:r>
            <a:endParaRPr lang="es-CO" dirty="0"/>
          </a:p>
          <a:p>
            <a:r>
              <a:rPr lang="es-CO" dirty="0"/>
              <a:t>-A través del proceso aprendo a aceptar mi responsabilidad personal sobre mi vida y lo que pasa en ella.</a:t>
            </a:r>
            <a:endParaRPr lang="es-CO" dirty="0"/>
          </a:p>
          <a:p>
            <a:r>
              <a:rPr lang="es-CO" dirty="0"/>
              <a:t>-Aprendo a decir NO cuando debo decir “NO”</a:t>
            </a:r>
            <a:endParaRPr lang="es-CO" dirty="0"/>
          </a:p>
          <a:p>
            <a:r>
              <a:rPr lang="es-CO" dirty="0"/>
              <a:t>-Cuando empiezo a respetar el proceso de los demás. (no juzgar)</a:t>
            </a:r>
            <a:endParaRPr lang="es-CO" dirty="0"/>
          </a:p>
          <a:p>
            <a:r>
              <a:rPr lang="es-CO" dirty="0"/>
              <a:t>-Aprendo a limitar mis reacciones (creación)</a:t>
            </a:r>
            <a:endParaRPr lang="es-CO" dirty="0"/>
          </a:p>
          <a:p>
            <a:r>
              <a:rPr lang="es-CO" dirty="0"/>
              <a:t>-En el apadrinamiento cuando aprendo a establecer limites con mi tiempo, en el caso de los ahijados a respetar el tiempo de los padrinos.</a:t>
            </a:r>
            <a:endParaRPr lang="es-CO" dirty="0"/>
          </a:p>
          <a:p>
            <a:endParaRPr lang="es-CO" dirty="0"/>
          </a:p>
          <a:p>
            <a:endParaRPr lang="es-CO" dirty="0"/>
          </a:p>
          <a:p>
            <a:endParaRPr lang="es-CO" dirty="0"/>
          </a:p>
          <a:p>
            <a:endParaRPr lang="es-CO" dirty="0"/>
          </a:p>
          <a:p>
            <a:endParaRPr lang="es-CO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08870" y="2263943"/>
            <a:ext cx="3907736" cy="324896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1" y="609602"/>
            <a:ext cx="10131427" cy="1934816"/>
          </a:xfrm>
        </p:spPr>
        <p:txBody>
          <a:bodyPr>
            <a:normAutofit/>
          </a:bodyPr>
          <a:lstStyle/>
          <a:p>
            <a:pPr algn="ctr"/>
            <a:r>
              <a:rPr lang="es-CO" sz="8000" b="1" dirty="0"/>
              <a:t>CONCLUSIÓN</a:t>
            </a:r>
            <a:endParaRPr lang="es-CO" sz="8000" b="1" dirty="0"/>
          </a:p>
        </p:txBody>
      </p:sp>
      <p:sp>
        <p:nvSpPr>
          <p:cNvPr id="8" name="Marcador de texto 7"/>
          <p:cNvSpPr>
            <a:spLocks noGrp="1"/>
          </p:cNvSpPr>
          <p:nvPr>
            <p:ph type="body" idx="1"/>
          </p:nvPr>
        </p:nvSpPr>
        <p:spPr>
          <a:xfrm>
            <a:off x="1232452" y="3776869"/>
            <a:ext cx="9571524" cy="238539"/>
          </a:xfrm>
        </p:spPr>
        <p:txBody>
          <a:bodyPr>
            <a:noAutofit/>
          </a:bodyPr>
          <a:lstStyle/>
          <a:p>
            <a:pPr algn="just"/>
            <a:r>
              <a:rPr lang="es-MX" dirty="0"/>
              <a:t>Al establecer límites, es fundamental recordar que debemos considerar nuestros propios sentimientos primero, no los de otras personas. Antes de la recuperación, tal vez hayamos permitido que otros nos controlaran e incluso que nos dominaran, o tal vez hayamos intentado hacerles lo mismo a ellos. Como codependientes en recuperación, necesitamos continuamente volver a descubrir límites y establecerlos. Al principio, establecer límites internos y externos es un trabajo difícil, pero con la práctica se vuelve más fácil. Establecer límites sanos nos ayuda a liberarnos de nuestros patrones de toda una vida de codependencia. Podemos cuidarnos de nosotros mismos y conocer la paz.</a:t>
            </a:r>
            <a:endParaRPr lang="es-CO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591194" cy="1322947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0112" y="0"/>
            <a:ext cx="2921888" cy="2616553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093556"/>
            <a:ext cx="2199861" cy="1764443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>
            <a:fillRect/>
          </a:stretch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0</TotalTime>
  <Words>5120</Words>
  <Application>WPS Presentation</Application>
  <PresentationFormat>Panorámica</PresentationFormat>
  <Paragraphs>86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3" baseType="lpstr">
      <vt:lpstr>Arial</vt:lpstr>
      <vt:lpstr>SimSun</vt:lpstr>
      <vt:lpstr>Wingdings</vt:lpstr>
      <vt:lpstr>Arial</vt:lpstr>
      <vt:lpstr>Aharoni</vt:lpstr>
      <vt:lpstr>Yu Gothic UI Semibold</vt:lpstr>
      <vt:lpstr>Calibri</vt:lpstr>
      <vt:lpstr>Microsoft YaHei</vt:lpstr>
      <vt:lpstr>Arial Unicode MS</vt:lpstr>
      <vt:lpstr>Calibri Light</vt:lpstr>
      <vt:lpstr>Celestial</vt:lpstr>
      <vt:lpstr>Límites</vt:lpstr>
      <vt:lpstr>La rana y el escorpión</vt:lpstr>
      <vt:lpstr>Que son los límites:</vt:lpstr>
      <vt:lpstr>significado de los limites:</vt:lpstr>
      <vt:lpstr>POR QUE NOS CUESTA COLOCAR LIMITES:</vt:lpstr>
      <vt:lpstr>ALGUNAS SEÑALES DE QUE NECESITAMOS PONER LIMITES</vt:lpstr>
      <vt:lpstr>Como aprender a colocar Límites:</vt:lpstr>
      <vt:lpstr>Como aprender a colocar Límites:  -En la recuperación a través del programa y sobre todo del trabajo de los pasos nos habilitamos para tomar decisiones, nos recuperamos a nosotros mismos  a través del autoconocimiento empiezo a entender que quiero y que no quiero en mi vida y por lo mismo a quien le abro las puertas para que este en ella.  -Establecer límites es el ARTE de reconstruirse uno mismo, tu verdadero yo;  DE CONOCER TUS NECESIDADES Y la capacidad de  CUBRIRLAS, es un paso a dignificarme a mi mismo  -es entender que tengo derecho a amarme y a tratarme bien y que los demás me traten bien y recordar también que CUANDO ESTABLEZCO Límites TENGO QUE HONRAR MI PALABRA.</vt:lpstr>
      <vt:lpstr>Evaluando mis limites  -Determinar si los  límites actuales son apropiados es un paso vital en el proceso de recuperación. Las siguientes son buenas preguntas que podemos hacernos:  •	¿Estoy enfadado? •	¿Siento que me están usando? •	¿Me están abusando? •	¿Tengo resentimientos? •	¿Me siento aislado? •	¿Tengo miedo? •	¿Me siento como un niño?   </vt:lpstr>
      <vt:lpstr>DONDE ES NECESARIO PONER LIMITES Y/O CLASIFICACIÓN</vt:lpstr>
      <vt:lpstr>CODA NOS ENSEÑA A PONER LÍMITES TODO EL TIEMPO</vt:lpstr>
      <vt:lpstr>CONCLUSIÓN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LIMITES PARA MI ENFERMEDAD Y SIN LIMITES EN LA RECUPERACIÓN</dc:title>
  <dc:creator>JOHANNA MORENO</dc:creator>
  <cp:lastModifiedBy>Admin</cp:lastModifiedBy>
  <cp:revision>40</cp:revision>
  <dcterms:created xsi:type="dcterms:W3CDTF">2024-08-21T23:43:00Z</dcterms:created>
  <dcterms:modified xsi:type="dcterms:W3CDTF">2025-02-12T22:06:52Z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A15289B4FF8F4F55BE352DDCA746A48A_13</vt:lpwstr>
  </property>
  <property fmtid="{D5CDD505-2E9C-101B-9397-08002B2CF9AE}" pid="3" name="KSOProductBuildVer">
    <vt:lpwstr>3082-12.2.0.19805</vt:lpwstr>
  </property>
</Properties>
</file>